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20"/>
  </p:notesMasterIdLst>
  <p:sldIdLst>
    <p:sldId id="342" r:id="rId2"/>
    <p:sldId id="343" r:id="rId3"/>
    <p:sldId id="344" r:id="rId4"/>
    <p:sldId id="345" r:id="rId5"/>
    <p:sldId id="429" r:id="rId6"/>
    <p:sldId id="430" r:id="rId7"/>
    <p:sldId id="431" r:id="rId8"/>
    <p:sldId id="432" r:id="rId9"/>
    <p:sldId id="433" r:id="rId10"/>
    <p:sldId id="442" r:id="rId11"/>
    <p:sldId id="443" r:id="rId12"/>
    <p:sldId id="444" r:id="rId13"/>
    <p:sldId id="445" r:id="rId14"/>
    <p:sldId id="434" r:id="rId15"/>
    <p:sldId id="303" r:id="rId16"/>
    <p:sldId id="308" r:id="rId17"/>
    <p:sldId id="446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25" autoAdjust="0"/>
  </p:normalViewPr>
  <p:slideViewPr>
    <p:cSldViewPr snapToGrid="0" snapToObjects="1">
      <p:cViewPr varScale="1">
        <p:scale>
          <a:sx n="83" d="100"/>
          <a:sy n="83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Generation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f Assessment and Accountability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6099" y="6237312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7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068" b="1494"/>
          <a:stretch/>
        </p:blipFill>
        <p:spPr>
          <a:xfrm rot="16200000">
            <a:off x="1786632" y="-1248681"/>
            <a:ext cx="5570736" cy="914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49920" y="760357"/>
            <a:ext cx="532077" cy="5953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307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2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445" t="3378" r="16094" b="1696"/>
          <a:stretch/>
        </p:blipFill>
        <p:spPr>
          <a:xfrm rot="16200000">
            <a:off x="2538108" y="-1456913"/>
            <a:ext cx="4221627" cy="86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7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98"/>
          <a:stretch/>
        </p:blipFill>
        <p:spPr>
          <a:xfrm rot="16200000">
            <a:off x="2658356" y="-1461527"/>
            <a:ext cx="4037365" cy="8530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351" y="4226897"/>
            <a:ext cx="902201" cy="5953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307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61869" y="-1259340"/>
            <a:ext cx="54202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7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1-5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545792" y="-1040848"/>
            <a:ext cx="4049593" cy="75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Small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can I use this information at my campus/district?</a:t>
            </a:r>
          </a:p>
          <a:p>
            <a:r>
              <a:rPr lang="en-US" sz="3600" dirty="0" smtClean="0"/>
              <a:t>Why is it important?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80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54744" cy="1600200"/>
          </a:xfrm>
        </p:spPr>
        <p:txBody>
          <a:bodyPr/>
          <a:lstStyle/>
          <a:p>
            <a:pPr algn="ctr"/>
            <a:r>
              <a:rPr lang="en-US" dirty="0" smtClean="0"/>
              <a:t>Let’s Speak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488" y="648479"/>
            <a:ext cx="7668256" cy="2153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Title III Feedback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https://</a:t>
            </a:r>
            <a:r>
              <a:rPr lang="en-US" sz="3600" dirty="0" err="1">
                <a:solidFill>
                  <a:srgbClr val="000000"/>
                </a:solidFill>
              </a:rPr>
              <a:t>goo.gl</a:t>
            </a:r>
            <a:r>
              <a:rPr lang="en-US" sz="3600" dirty="0">
                <a:solidFill>
                  <a:srgbClr val="000000"/>
                </a:solidFill>
              </a:rPr>
              <a:t>/forms/pKsImJcJsbfScDel2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qrcode.3799028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61" y="280219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5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Tickets 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 a post-it, write a “Tweet” about something you learned today (120 characters or less). </a:t>
            </a:r>
          </a:p>
          <a:p>
            <a:r>
              <a:rPr lang="en-US" sz="2800" dirty="0" smtClean="0"/>
              <a:t>Don’t forget to hash-tag it! </a:t>
            </a:r>
          </a:p>
        </p:txBody>
      </p:sp>
    </p:spTree>
    <p:extLst>
      <p:ext uri="{BB962C8B-B14F-4D97-AF65-F5344CB8AC3E}">
        <p14:creationId xmlns:p14="http://schemas.microsoft.com/office/powerpoint/2010/main" val="24367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 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February 16th!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052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Framework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862"/>
          <a:stretch/>
        </p:blipFill>
        <p:spPr>
          <a:xfrm rot="16200000">
            <a:off x="2342392" y="161991"/>
            <a:ext cx="4400263" cy="52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7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62442"/>
            <a:ext cx="6781800" cy="1109757"/>
          </a:xfrm>
        </p:spPr>
        <p:txBody>
          <a:bodyPr/>
          <a:lstStyle/>
          <a:p>
            <a:r>
              <a:rPr lang="en-US" dirty="0" smtClean="0"/>
              <a:t>Index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226"/>
          <a:stretch/>
        </p:blipFill>
        <p:spPr>
          <a:xfrm rot="16200000">
            <a:off x="2504360" y="276270"/>
            <a:ext cx="4184465" cy="46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7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566442" y="124454"/>
            <a:ext cx="4091540" cy="54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7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91998" y="204625"/>
            <a:ext cx="4179251" cy="53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92395" y="-403013"/>
            <a:ext cx="4329849" cy="66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56"/>
          <a:stretch/>
        </p:blipFill>
        <p:spPr>
          <a:xfrm rot="16200000">
            <a:off x="2532048" y="-514438"/>
            <a:ext cx="4055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Domain Framework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75460" y="-91834"/>
            <a:ext cx="4362372" cy="59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</a:t>
            </a:r>
            <a:r>
              <a:rPr lang="en-US" b="0" dirty="0" smtClean="0"/>
              <a:t>Education </a:t>
            </a:r>
            <a:r>
              <a:rPr lang="en-US" b="0" dirty="0"/>
              <a:t>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17600" y="-700691"/>
            <a:ext cx="3673166" cy="751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3577</TotalTime>
  <Words>237</Words>
  <Application>Microsoft Macintosh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NewsPrint</vt:lpstr>
      <vt:lpstr>Next Generation</vt:lpstr>
      <vt:lpstr>Index Framework</vt:lpstr>
      <vt:lpstr>Index 1</vt:lpstr>
      <vt:lpstr>Index 2</vt:lpstr>
      <vt:lpstr>Index 3</vt:lpstr>
      <vt:lpstr>Index 4</vt:lpstr>
      <vt:lpstr>Next Steps</vt:lpstr>
      <vt:lpstr>5 Domain Framework</vt:lpstr>
      <vt:lpstr>Domain 1</vt:lpstr>
      <vt:lpstr>PowerPoint Presentation</vt:lpstr>
      <vt:lpstr>Domain 2</vt:lpstr>
      <vt:lpstr>Domain 3</vt:lpstr>
      <vt:lpstr>PowerPoint Presentation</vt:lpstr>
      <vt:lpstr>Domains 1-5</vt:lpstr>
      <vt:lpstr>Small Group Discussion</vt:lpstr>
      <vt:lpstr>Let’s Speak Up!</vt:lpstr>
      <vt:lpstr>Tickets Out</vt:lpstr>
      <vt:lpstr>Thank you!  See you February 16th!</vt:lpstr>
    </vt:vector>
  </TitlesOfParts>
  <Company>Region One 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Karina Chapa</cp:lastModifiedBy>
  <cp:revision>67</cp:revision>
  <dcterms:created xsi:type="dcterms:W3CDTF">2016-11-01T01:49:00Z</dcterms:created>
  <dcterms:modified xsi:type="dcterms:W3CDTF">2016-12-16T15:27:19Z</dcterms:modified>
</cp:coreProperties>
</file>